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7" r:id="rId29"/>
    <p:sldId id="282" r:id="rId30"/>
    <p:sldId id="283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34A0F-AE53-4A83-8D0B-A1854CDCE402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86FF-DC8B-489D-AF16-27B0A58160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25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1834A0F-AE53-4A83-8D0B-A1854CDCE402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D2F86FF-DC8B-489D-AF16-27B0A58160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713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1834A0F-AE53-4A83-8D0B-A1854CDCE402}" type="datetimeFigureOut">
              <a:rPr lang="en-CA" smtClean="0"/>
              <a:t>2021-03-07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D2F86FF-DC8B-489D-AF16-27B0A58160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25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setting-up-io-python-library-on-beaglebone-black" TargetMode="External"/><Relationship Id="rId2" Type="http://schemas.openxmlformats.org/officeDocument/2006/relationships/hyperlink" Target="https://learn.adafruit.com/measuring-light-with-a-beaglebone-black/photoresistor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easuring-light-with-a-beaglebone-black/photoresistors" TargetMode="External"/><Relationship Id="rId2" Type="http://schemas.openxmlformats.org/officeDocument/2006/relationships/hyperlink" Target="https://docs.python.org/3/extending/extend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adafruit.com/setting-up-io-python-library-on-beaglebone-black/adc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F2C2-00DB-40A2-9353-43B519F87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013883"/>
            <a:ext cx="8825658" cy="2677648"/>
          </a:xfrm>
        </p:spPr>
        <p:txBody>
          <a:bodyPr/>
          <a:lstStyle/>
          <a:p>
            <a:pPr algn="ctr"/>
            <a:r>
              <a:rPr lang="en-CA" b="1" dirty="0"/>
              <a:t>AUTOMATIC WATERING SYSTEM FOR PLANTS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C4F43-38BB-4B74-A0AD-EBB2751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225" y="4754563"/>
            <a:ext cx="9144000" cy="1655762"/>
          </a:xfrm>
        </p:spPr>
        <p:txBody>
          <a:bodyPr/>
          <a:lstStyle/>
          <a:p>
            <a:pPr algn="r"/>
            <a:r>
              <a:rPr lang="en-CA" b="1"/>
              <a:t>SUBMITTED BY,</a:t>
            </a:r>
          </a:p>
          <a:p>
            <a:pPr algn="r"/>
            <a:r>
              <a:rPr lang="en-CA" b="1"/>
              <a:t>SREELAKSHMI KRISHNANKUTTY – C0765644</a:t>
            </a:r>
          </a:p>
          <a:p>
            <a:pPr algn="r"/>
            <a:r>
              <a:rPr lang="en-CA" b="1"/>
              <a:t>GROUP - 6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2757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448C0-EFC8-497D-B62D-9D124BA7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WIRING</a:t>
            </a:r>
          </a:p>
        </p:txBody>
      </p:sp>
      <p:pic>
        <p:nvPicPr>
          <p:cNvPr id="21" name="Picture 20" descr="A picture containing text, keyboard, computer, indoor&#10;&#10;Description automatically generated">
            <a:extLst>
              <a:ext uri="{FF2B5EF4-FFF2-40B4-BE49-F238E27FC236}">
                <a16:creationId xmlns:a16="http://schemas.microsoft.com/office/drawing/2014/main" id="{DC4744F8-E06D-4F02-99F6-D32BF921E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r="2" b="2"/>
          <a:stretch/>
        </p:blipFill>
        <p:spPr>
          <a:xfrm rot="10800000"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1D41-EB65-4152-8736-F81E07F34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Both the photoresistor and the resistor can be placed either way around. They are arranged in a way called  "voltage divider" arrangement.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5879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1603-6430-4935-BC3E-3B9821E1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  WIRING</a:t>
            </a:r>
            <a:endParaRPr lang="en-CA" dirty="0">
              <a:solidFill>
                <a:srgbClr val="EBEBEB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FC3A32-DE75-4C9F-BABD-B19266428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762000"/>
            <a:ext cx="6391533" cy="52577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507B-B79B-472E-B62D-47E56F30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54" y="3187700"/>
            <a:ext cx="3133726" cy="3898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Image of connection diagram created using fritzing software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42108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9B7F-5E2E-4FE2-96B6-DA778FE9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41A5-6300-484F-9411-A4F3966B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CA" sz="2000" dirty="0"/>
              <a:t>The red wire is connected to pin 40 of P9, which is also analog input 1 (AIN1)</a:t>
            </a:r>
          </a:p>
          <a:p>
            <a:r>
              <a:rPr lang="en-CA" sz="2000" dirty="0"/>
              <a:t>The blue wire is connected to the pin 34 of P9, which is the ground and the other end is connected to the bottom of the resistor.</a:t>
            </a:r>
          </a:p>
          <a:p>
            <a:r>
              <a:rPr lang="en-CA" sz="2000" dirty="0"/>
              <a:t>The green wire is connected to pin 32 of P9, which is VDD and the other end is connected to the top connection of photoresistor.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46D6D4-7B15-41F5-AB18-645118BF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r="2" b="2"/>
          <a:stretch/>
        </p:blipFill>
        <p:spPr>
          <a:xfrm>
            <a:off x="6500098" y="2277122"/>
            <a:ext cx="5567892" cy="4495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98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291C-2EF6-4250-BD2C-A550A279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LDR CIRCUIT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421D-7BB6-4064-9B47-3552DCDE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z="2000" dirty="0"/>
              <a:t>The photocell used is of a type photoresistor sometimes called LDR- Light dependent resistor.</a:t>
            </a:r>
          </a:p>
          <a:p>
            <a:r>
              <a:rPr lang="en-US" sz="2000" dirty="0"/>
              <a:t>These components work similarly to resistors, with the exception that the resistance varies in response to the amount of light falling on them.</a:t>
            </a:r>
          </a:p>
          <a:p>
            <a:r>
              <a:rPr lang="en-US" sz="2000" dirty="0"/>
              <a:t>The photoresistor used has a dark resistance in excess of 200 </a:t>
            </a:r>
            <a:r>
              <a:rPr lang="en-US" sz="2000" dirty="0" err="1"/>
              <a:t>kΩ</a:t>
            </a:r>
            <a:r>
              <a:rPr lang="en-US" sz="2000" dirty="0"/>
              <a:t> and under bright light, the resistance falls to 1 or 2 </a:t>
            </a:r>
            <a:r>
              <a:rPr lang="en-US" sz="2000" dirty="0" err="1"/>
              <a:t>kΩ</a:t>
            </a:r>
            <a:r>
              <a:rPr lang="en-US" sz="2000" dirty="0"/>
              <a:t>.</a:t>
            </a:r>
          </a:p>
          <a:p>
            <a:r>
              <a:rPr lang="en-US" sz="2000" dirty="0"/>
              <a:t>To convert this varying value of resistance into something we can measure on BBB's analog input, it need to be converted into a voltage between 0 and 1.8V.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73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1B74-C57C-46CF-A494-5D7EB269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LDR CIRCUIT </a:t>
            </a:r>
            <a:endParaRPr lang="en-CA" b="1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5789-06DB-4538-8E63-61F151D7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775950"/>
            <a:ext cx="3481054" cy="3243849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The simplest way to do that is to combine it with a fixed resistor, in this case of 10 </a:t>
            </a:r>
            <a:r>
              <a:rPr lang="en-US" sz="2400" dirty="0" err="1"/>
              <a:t>kΩ</a:t>
            </a:r>
            <a:r>
              <a:rPr lang="en-US" sz="2400" dirty="0"/>
              <a:t> in an arrangement called a voltage divider.</a:t>
            </a:r>
          </a:p>
          <a:p>
            <a:pPr marL="0" indent="0">
              <a:buNone/>
            </a:pPr>
            <a:br>
              <a:rPr lang="en-US" sz="1600" dirty="0"/>
            </a:br>
            <a:endParaRPr lang="en-CA" sz="1600" dirty="0"/>
          </a:p>
          <a:p>
            <a:endParaRPr lang="en-CA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46BDE38-EA86-4A85-B1B5-732543F6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62" y="2775951"/>
            <a:ext cx="533419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46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61D6-EF1B-4B31-9757-38DCCD94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LDR CIRCUIT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1DED-E32B-4507-9600-4CB93E202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voltage at the analog input will be pulled up towards 1.8V by the photoresistor and down towards 0V by the fixed resistor. </a:t>
            </a:r>
            <a:endParaRPr lang="en-CA" sz="24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C7DE903-1487-4448-AAAE-FAA8EA47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62" y="2775951"/>
            <a:ext cx="533419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48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777E6-AD3F-420C-B177-BF39FB02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CA" b="1" dirty="0">
                <a:solidFill>
                  <a:srgbClr val="EBEBEB"/>
                </a:solidFill>
              </a:rPr>
              <a:t>CONNECTING BEAGLEBONE BLACK VIA PUTTY SOFTWARE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7F678E-18C4-4987-AA2E-234ACF21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295052"/>
            <a:ext cx="4828707" cy="42854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4959-5E47-4CDF-B7BA-9D8498B52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Power the </a:t>
            </a:r>
            <a:r>
              <a:rPr lang="en-CA" dirty="0" err="1">
                <a:solidFill>
                  <a:srgbClr val="FFFFFF"/>
                </a:solidFill>
              </a:rPr>
              <a:t>beaglebone</a:t>
            </a:r>
            <a:r>
              <a:rPr lang="en-CA" dirty="0">
                <a:solidFill>
                  <a:srgbClr val="FFFFFF"/>
                </a:solidFill>
              </a:rPr>
              <a:t> black</a:t>
            </a:r>
          </a:p>
          <a:p>
            <a:r>
              <a:rPr lang="en-CA" dirty="0">
                <a:solidFill>
                  <a:srgbClr val="FFFFFF"/>
                </a:solidFill>
              </a:rPr>
              <a:t>SSH with windows and putty</a:t>
            </a:r>
          </a:p>
          <a:p>
            <a:r>
              <a:rPr lang="en-US" dirty="0">
                <a:solidFill>
                  <a:srgbClr val="FFFFFF"/>
                </a:solidFill>
              </a:rPr>
              <a:t>Enter the IP address 192.168.7.2 and click ‘Open’.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21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447E9-9349-47EF-8FDA-DE518E87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CA" b="1" dirty="0">
                <a:solidFill>
                  <a:srgbClr val="EBEBEB"/>
                </a:solidFill>
              </a:rPr>
              <a:t>CONNECTING BEAGLEBONE BLACK VIA PUTTY SOFTWARE</a:t>
            </a:r>
            <a:endParaRPr lang="en-CA" dirty="0">
              <a:solidFill>
                <a:srgbClr val="EBEBEB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56AD2FC-F501-45D4-A6D1-BA61FE74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629266"/>
            <a:ext cx="4828707" cy="53429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AEF68-4278-45A5-BE2E-4A439814E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After opening the PUTTY window, we have to login as Debian and then enter the password.</a:t>
            </a:r>
          </a:p>
          <a:p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1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5F4C-42B5-4A5D-9231-851589EA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CA" sz="2800" dirty="0">
                <a:solidFill>
                  <a:srgbClr val="EBEBEB"/>
                </a:solidFill>
              </a:rPr>
              <a:t>CREATING THE CODE MODULE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B22F39-3A86-47FB-8F14-C100F8850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407678"/>
            <a:ext cx="6391533" cy="4042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8EF3E-6695-41FB-9AB5-62383045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r>
              <a:rPr lang="en-CA" dirty="0">
                <a:solidFill>
                  <a:srgbClr val="FFFFFF"/>
                </a:solidFill>
              </a:rPr>
              <a:t>By using the command </a:t>
            </a:r>
            <a:r>
              <a:rPr lang="en-CA" dirty="0" err="1">
                <a:solidFill>
                  <a:srgbClr val="FFFFFF"/>
                </a:solidFill>
              </a:rPr>
              <a:t>vim.tiny</a:t>
            </a:r>
            <a:r>
              <a:rPr lang="en-CA" dirty="0">
                <a:solidFill>
                  <a:srgbClr val="FFFFFF"/>
                </a:solidFill>
              </a:rPr>
              <a:t> ldr.py we create the file and then we write the code.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952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FF42-F364-42B2-A10E-5E02E63A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CODE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5DC01-50CD-4432-B972-E41BDABC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603500"/>
            <a:ext cx="11372850" cy="3416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300" dirty="0"/>
              <a:t>import </a:t>
            </a:r>
            <a:r>
              <a:rPr lang="en-CA" sz="2300" dirty="0" err="1"/>
              <a:t>Adafruit_BBIO.ADC</a:t>
            </a:r>
            <a:r>
              <a:rPr lang="en-CA" sz="2300" dirty="0"/>
              <a:t> as ADC </a:t>
            </a:r>
            <a:r>
              <a:rPr lang="en-CA" sz="2300" dirty="0">
                <a:solidFill>
                  <a:srgbClr val="00B050"/>
                </a:solidFill>
              </a:rPr>
              <a:t>// We are importing the ADC library.</a:t>
            </a:r>
          </a:p>
          <a:p>
            <a:pPr marL="0" indent="0">
              <a:buNone/>
            </a:pPr>
            <a:r>
              <a:rPr lang="en-CA" sz="2300" dirty="0" err="1"/>
              <a:t>ADC.setup</a:t>
            </a:r>
            <a:r>
              <a:rPr lang="en-CA" sz="2300" dirty="0"/>
              <a:t>() </a:t>
            </a:r>
            <a:r>
              <a:rPr lang="en-CA" sz="2300" dirty="0">
                <a:solidFill>
                  <a:srgbClr val="00B050"/>
                </a:solidFill>
              </a:rPr>
              <a:t>//we are initialising ADC</a:t>
            </a:r>
          </a:p>
          <a:p>
            <a:pPr marL="0" indent="0">
              <a:buNone/>
            </a:pPr>
            <a:r>
              <a:rPr lang="en-CA" sz="2300" dirty="0"/>
              <a:t>from time import sleep </a:t>
            </a:r>
            <a:r>
              <a:rPr lang="en-CA" sz="2300" dirty="0">
                <a:solidFill>
                  <a:srgbClr val="00B050"/>
                </a:solidFill>
              </a:rPr>
              <a:t>//importing  library setup delay</a:t>
            </a:r>
          </a:p>
          <a:p>
            <a:pPr marL="0" indent="0">
              <a:buNone/>
            </a:pPr>
            <a:r>
              <a:rPr lang="en-CA" sz="2300" dirty="0" err="1"/>
              <a:t>analogpin</a:t>
            </a:r>
            <a:r>
              <a:rPr lang="en-CA" sz="2300" dirty="0"/>
              <a:t>="P9_40“ </a:t>
            </a:r>
            <a:r>
              <a:rPr lang="en-CA" sz="2300" dirty="0">
                <a:solidFill>
                  <a:srgbClr val="00B050"/>
                </a:solidFill>
              </a:rPr>
              <a:t>//assigning the pin number 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B050"/>
                </a:solidFill>
              </a:rPr>
              <a:t> </a:t>
            </a:r>
          </a:p>
          <a:p>
            <a:pPr marL="0" indent="0">
              <a:buNone/>
            </a:pPr>
            <a:r>
              <a:rPr lang="en-CA" sz="2300" dirty="0" err="1"/>
              <a:t>ldr</a:t>
            </a:r>
            <a:r>
              <a:rPr lang="en-CA" sz="2300" dirty="0"/>
              <a:t>=</a:t>
            </a:r>
            <a:r>
              <a:rPr lang="en-CA" sz="2300" dirty="0" err="1"/>
              <a:t>ADC.read</a:t>
            </a:r>
            <a:r>
              <a:rPr lang="en-CA" sz="2300" dirty="0"/>
              <a:t>(</a:t>
            </a:r>
            <a:r>
              <a:rPr lang="en-CA" sz="2300" dirty="0" err="1"/>
              <a:t>analogpin</a:t>
            </a:r>
            <a:r>
              <a:rPr lang="en-CA" sz="2300" dirty="0"/>
              <a:t>) </a:t>
            </a:r>
            <a:r>
              <a:rPr lang="en-CA" sz="2300" dirty="0">
                <a:solidFill>
                  <a:srgbClr val="00B050"/>
                </a:solidFill>
              </a:rPr>
              <a:t>//</a:t>
            </a:r>
            <a:r>
              <a:rPr lang="en-CA" sz="2300" dirty="0" err="1">
                <a:solidFill>
                  <a:srgbClr val="00B050"/>
                </a:solidFill>
              </a:rPr>
              <a:t>ADC.read</a:t>
            </a:r>
            <a:r>
              <a:rPr lang="en-CA" sz="2300" dirty="0">
                <a:solidFill>
                  <a:srgbClr val="00B050"/>
                </a:solidFill>
              </a:rPr>
              <a:t> function is used to read the ADC value in the analog pin. It is stored to the variable </a:t>
            </a:r>
            <a:r>
              <a:rPr lang="en-CA" sz="2300" dirty="0" err="1">
                <a:solidFill>
                  <a:srgbClr val="00B050"/>
                </a:solidFill>
              </a:rPr>
              <a:t>ldr</a:t>
            </a:r>
            <a:r>
              <a:rPr lang="en-CA" sz="2300" dirty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en-CA" sz="2300" dirty="0" err="1"/>
              <a:t>ldrvolt</a:t>
            </a:r>
            <a:r>
              <a:rPr lang="en-CA" sz="2300" dirty="0"/>
              <a:t>=</a:t>
            </a:r>
            <a:r>
              <a:rPr lang="en-CA" sz="2300" dirty="0" err="1"/>
              <a:t>ldr</a:t>
            </a:r>
            <a:r>
              <a:rPr lang="en-CA" sz="2300" dirty="0"/>
              <a:t>*1.8 </a:t>
            </a:r>
            <a:r>
              <a:rPr lang="en-CA" sz="2300" dirty="0">
                <a:solidFill>
                  <a:srgbClr val="00B050"/>
                </a:solidFill>
              </a:rPr>
              <a:t>//value * reference voltage is the correct voltage</a:t>
            </a:r>
          </a:p>
          <a:p>
            <a:pPr marL="0" indent="0">
              <a:buNone/>
            </a:pPr>
            <a:r>
              <a:rPr lang="en-CA" sz="2300" dirty="0"/>
              <a:t>print("</a:t>
            </a:r>
            <a:r>
              <a:rPr lang="en-CA" sz="2300" dirty="0" err="1"/>
              <a:t>ldr</a:t>
            </a:r>
            <a:r>
              <a:rPr lang="en-CA" sz="2300" dirty="0"/>
              <a:t>=",</a:t>
            </a:r>
            <a:r>
              <a:rPr lang="en-CA" sz="2300" dirty="0" err="1"/>
              <a:t>ldrvolt</a:t>
            </a:r>
            <a:r>
              <a:rPr lang="en-CA" sz="2300" dirty="0"/>
              <a:t>) </a:t>
            </a:r>
            <a:r>
              <a:rPr lang="en-CA" sz="2300" dirty="0">
                <a:solidFill>
                  <a:srgbClr val="00B050"/>
                </a:solidFill>
              </a:rPr>
              <a:t>// to display the voltage</a:t>
            </a:r>
          </a:p>
          <a:p>
            <a:pPr marL="0" indent="0">
              <a:buNone/>
            </a:pPr>
            <a:r>
              <a:rPr lang="en-CA" sz="2300" dirty="0"/>
              <a:t>sleep(.5) </a:t>
            </a:r>
            <a:r>
              <a:rPr lang="en-CA" sz="2300" dirty="0">
                <a:solidFill>
                  <a:srgbClr val="00B050"/>
                </a:solidFill>
              </a:rPr>
              <a:t>//to generate a delay of .5 seconds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367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23E859-38AD-4EA4-99DB-60908CBD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INTERFACING OF LIGHT SENSOR WITH BEAGLEBONE BLACK</a:t>
            </a:r>
          </a:p>
        </p:txBody>
      </p:sp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0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2FF8-CF98-4A55-9193-6279AD73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CODE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844F-5887-450F-A287-8E8D169A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f=open("</a:t>
            </a:r>
            <a:r>
              <a:rPr lang="en-CA" dirty="0" err="1"/>
              <a:t>ldr.txt","w</a:t>
            </a:r>
            <a:r>
              <a:rPr lang="en-CA" dirty="0"/>
              <a:t>") </a:t>
            </a:r>
            <a:r>
              <a:rPr lang="en-CA" dirty="0">
                <a:solidFill>
                  <a:srgbClr val="00B050"/>
                </a:solidFill>
              </a:rPr>
              <a:t>//Here we  are transferring the value that we are getting             from the </a:t>
            </a:r>
            <a:r>
              <a:rPr lang="en-CA" dirty="0" err="1">
                <a:solidFill>
                  <a:srgbClr val="00B050"/>
                </a:solidFill>
              </a:rPr>
              <a:t>ldr</a:t>
            </a:r>
            <a:r>
              <a:rPr lang="en-CA" dirty="0">
                <a:solidFill>
                  <a:srgbClr val="00B050"/>
                </a:solidFill>
              </a:rPr>
              <a:t> to a file </a:t>
            </a:r>
            <a:r>
              <a:rPr lang="en-CA" dirty="0" err="1">
                <a:solidFill>
                  <a:srgbClr val="00B050"/>
                </a:solidFill>
              </a:rPr>
              <a:t>inorder</a:t>
            </a:r>
            <a:r>
              <a:rPr lang="en-CA" dirty="0">
                <a:solidFill>
                  <a:srgbClr val="00B050"/>
                </a:solidFill>
              </a:rPr>
              <a:t> to access it by C. Here we have two arguments. First is the file name and second is its attribute, </a:t>
            </a:r>
            <a:r>
              <a:rPr lang="en-CA" dirty="0" err="1">
                <a:solidFill>
                  <a:srgbClr val="00B050"/>
                </a:solidFill>
              </a:rPr>
              <a:t>ie</a:t>
            </a:r>
            <a:r>
              <a:rPr lang="en-CA" dirty="0">
                <a:solidFill>
                  <a:srgbClr val="00B050"/>
                </a:solidFill>
              </a:rPr>
              <a:t>, to write (w). </a:t>
            </a:r>
          </a:p>
          <a:p>
            <a:pPr marL="0" indent="0">
              <a:buNone/>
            </a:pPr>
            <a:r>
              <a:rPr lang="en-CA" dirty="0" err="1"/>
              <a:t>f.write</a:t>
            </a:r>
            <a:r>
              <a:rPr lang="en-CA" dirty="0"/>
              <a:t>("%f" % (</a:t>
            </a:r>
            <a:r>
              <a:rPr lang="en-CA" dirty="0" err="1"/>
              <a:t>ldrvolt</a:t>
            </a:r>
            <a:r>
              <a:rPr lang="en-CA" dirty="0"/>
              <a:t>)) </a:t>
            </a:r>
            <a:r>
              <a:rPr lang="en-CA" dirty="0">
                <a:solidFill>
                  <a:srgbClr val="00B050"/>
                </a:solidFill>
              </a:rPr>
              <a:t>//to write the </a:t>
            </a:r>
            <a:r>
              <a:rPr lang="en-CA" dirty="0" err="1">
                <a:solidFill>
                  <a:srgbClr val="00B050"/>
                </a:solidFill>
              </a:rPr>
              <a:t>ldr</a:t>
            </a:r>
            <a:r>
              <a:rPr lang="en-CA" dirty="0">
                <a:solidFill>
                  <a:srgbClr val="00B050"/>
                </a:solidFill>
              </a:rPr>
              <a:t> value we are getting to the file</a:t>
            </a:r>
          </a:p>
          <a:p>
            <a:pPr marL="0" indent="0">
              <a:buNone/>
            </a:pPr>
            <a:r>
              <a:rPr lang="en-CA" dirty="0" err="1"/>
              <a:t>f.close</a:t>
            </a:r>
            <a:r>
              <a:rPr lang="en-CA" dirty="0"/>
              <a:t>() </a:t>
            </a:r>
            <a:r>
              <a:rPr lang="en-CA" dirty="0">
                <a:solidFill>
                  <a:srgbClr val="00B050"/>
                </a:solidFill>
              </a:rPr>
              <a:t>//to close the file after writing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046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DAD70-A51E-4A3B-B315-4B646057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OUTPUT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3603A5-0CE8-48E9-AE34-7007F8066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8"/>
          <a:stretch/>
        </p:blipFill>
        <p:spPr>
          <a:xfrm>
            <a:off x="5194607" y="400578"/>
            <a:ext cx="6391533" cy="5828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6423-0298-458A-A65C-AB5276090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To run this code we are using the command python3 ldr.py</a:t>
            </a:r>
          </a:p>
          <a:p>
            <a:r>
              <a:rPr lang="en-CA" dirty="0">
                <a:solidFill>
                  <a:schemeClr val="tx1"/>
                </a:solidFill>
              </a:rPr>
              <a:t>The first output is in the normal light .</a:t>
            </a:r>
          </a:p>
          <a:p>
            <a:r>
              <a:rPr lang="en-CA" dirty="0">
                <a:solidFill>
                  <a:schemeClr val="tx1"/>
                </a:solidFill>
              </a:rPr>
              <a:t>The second value is got when we give a flash light to the LDR.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6482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888B1-7929-4DD2-9538-167D9280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36" y="478095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EBEBEB"/>
                </a:solidFill>
              </a:rPr>
              <a:t>CREATING THE C FILE</a:t>
            </a:r>
            <a:endParaRPr lang="en-US" sz="32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9B53985-AEB8-41C6-919B-A341A7B8E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365" y="927414"/>
            <a:ext cx="6470907" cy="45384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693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E263-684A-4FD7-9195-08049D5B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EBEBEB"/>
                </a:solidFill>
              </a:rPr>
              <a:t>OUTPUT OF THE C FILE</a:t>
            </a:r>
            <a:endParaRPr lang="en-CA" b="1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0FCD7-3568-4690-9A69-33650FB91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After running </a:t>
            </a:r>
            <a:r>
              <a:rPr lang="en-CA" sz="2000" dirty="0" err="1"/>
              <a:t>file.c</a:t>
            </a:r>
            <a:r>
              <a:rPr lang="en-CA" sz="2000" dirty="0"/>
              <a:t> code the output we get is as follows.</a:t>
            </a:r>
          </a:p>
          <a:p>
            <a:r>
              <a:rPr lang="en-CA" sz="2000" dirty="0"/>
              <a:t>We get the last read value of the </a:t>
            </a:r>
            <a:r>
              <a:rPr lang="en-CA" sz="2000" dirty="0" err="1"/>
              <a:t>ldr</a:t>
            </a:r>
            <a:r>
              <a:rPr lang="en-CA" sz="2000" dirty="0"/>
              <a:t> sensor.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76B6831-98A4-4F14-A182-8EE4725F5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72" y="2114551"/>
            <a:ext cx="5619678" cy="437197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66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210CF-DEE8-43BC-B7E9-F868111D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b="1">
                <a:solidFill>
                  <a:schemeClr val="tx1"/>
                </a:solidFill>
              </a:rPr>
              <a:t>ADDITION OF FEW MORE STEPS TO THE SOIL MOISTURE SENSOR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58C40E-5AC6-4F40-9155-BB2299B51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28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9B7F-D1D1-4EA0-A231-3A3D7782D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chemeClr val="tx1"/>
                </a:solidFill>
              </a:rPr>
              <a:t>We have added an additional pointer *fp1 and a character array b[10].</a:t>
            </a:r>
          </a:p>
          <a:p>
            <a:r>
              <a:rPr lang="en-CA">
                <a:solidFill>
                  <a:schemeClr val="tx1"/>
                </a:solidFill>
              </a:rPr>
              <a:t>Python module is called by using the function system(“python3 ldr.py”); and then the python code will start running and the value of ldr will be stored in the ldr.txt file.</a:t>
            </a:r>
          </a:p>
          <a:p>
            <a:r>
              <a:rPr lang="en-CA">
                <a:solidFill>
                  <a:schemeClr val="tx1"/>
                </a:solidFill>
              </a:rPr>
              <a:t>fp1=fopen(“ldr.txt”, “r”) this function opens ldr.txt file and the behavior given is r ir, read operations. So the read value will be stored to the pointer fp1.</a:t>
            </a:r>
          </a:p>
          <a:p>
            <a:r>
              <a:rPr lang="en-CA">
                <a:solidFill>
                  <a:schemeClr val="tx1"/>
                </a:solidFill>
              </a:rPr>
              <a:t>fscanf(fp1, “%s”,b) the value in fp1 will be then stored to the character array b.</a:t>
            </a:r>
          </a:p>
          <a:p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1D801-2A86-47A7-9B66-6E5A050B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100" b="1">
                <a:solidFill>
                  <a:srgbClr val="EBEBEB"/>
                </a:solidFill>
              </a:rPr>
              <a:t>ADDITION OF FEW MORE STEPS TO THE SOIL MOISTURE SENSOR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1CDE14-E843-41C9-A1CF-4CA91826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48" y="645106"/>
            <a:ext cx="4091282" cy="5585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61DE-63F6-4821-97EA-4F2BE254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Printf(“b=%s \n”,b) the value in b will be printed</a:t>
            </a:r>
          </a:p>
          <a:p>
            <a:r>
              <a:rPr lang="en-CA">
                <a:solidFill>
                  <a:srgbClr val="FFFFFF"/>
                </a:solidFill>
              </a:rPr>
              <a:t>Fclose(fp1) it is used to close the file</a:t>
            </a:r>
          </a:p>
        </p:txBody>
      </p:sp>
    </p:spTree>
    <p:extLst>
      <p:ext uri="{BB962C8B-B14F-4D97-AF65-F5344CB8AC3E}">
        <p14:creationId xmlns:p14="http://schemas.microsoft.com/office/powerpoint/2010/main" val="157178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5F75A-48DD-47C2-930D-4DDE67DF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FINAL RESULT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6921C6-7BB2-48E9-861F-A9701D82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>
                <a:solidFill>
                  <a:schemeClr val="tx1"/>
                </a:solidFill>
              </a:rPr>
              <a:t>We get continuous output when we run this code with the value of </a:t>
            </a:r>
            <a:r>
              <a:rPr lang="en-CA" sz="2400" dirty="0" err="1">
                <a:solidFill>
                  <a:schemeClr val="tx1"/>
                </a:solidFill>
              </a:rPr>
              <a:t>ldr</a:t>
            </a:r>
            <a:r>
              <a:rPr lang="en-CA" sz="2400" dirty="0">
                <a:solidFill>
                  <a:schemeClr val="tx1"/>
                </a:solidFill>
              </a:rPr>
              <a:t> that we get by running the python code and then we get the value of b, which we access with the c file from the python code.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050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0904E-2F88-4538-A929-99CF626D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EBEBEB"/>
                </a:solidFill>
              </a:rPr>
              <a:t>OUTPUT </a:t>
            </a:r>
            <a:endParaRPr lang="en-CA">
              <a:solidFill>
                <a:srgbClr val="EBEBEB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7F1AF83-A8E0-4A82-ABCE-5E7559F0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13" y="803751"/>
            <a:ext cx="4961720" cy="5250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070ECA-765A-4DC6-A9B1-5ACB3D9E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endParaRPr lang="en-CA" dirty="0">
              <a:solidFill>
                <a:srgbClr val="FFFFFF"/>
              </a:solidFill>
            </a:endParaRPr>
          </a:p>
          <a:p>
            <a:r>
              <a:rPr lang="en-CA" dirty="0">
                <a:solidFill>
                  <a:srgbClr val="FFFFFF"/>
                </a:solidFill>
              </a:rPr>
              <a:t>The output we get in normal light.</a:t>
            </a: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0036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9EDDF6-333E-4784-B7CF-F977936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OUTPUT </a:t>
            </a:r>
            <a:endParaRPr lang="en-CA" dirty="0">
              <a:solidFill>
                <a:srgbClr val="EBEBEB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CB2529-589A-494F-8484-B2A5D798A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37" y="803751"/>
            <a:ext cx="3937873" cy="5250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8B695-ACDC-47B8-8951-5A2E56DA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439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The output when we apply an external flash light to the </a:t>
            </a:r>
            <a:r>
              <a:rPr lang="en-CA" dirty="0" err="1">
                <a:solidFill>
                  <a:srgbClr val="FFFFFF"/>
                </a:solidFill>
              </a:rPr>
              <a:t>ldr</a:t>
            </a:r>
            <a:r>
              <a:rPr lang="en-CA" dirty="0">
                <a:solidFill>
                  <a:srgbClr val="FFFFFF"/>
                </a:solidFill>
              </a:rPr>
              <a:t>.</a:t>
            </a:r>
          </a:p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12929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0DDC-3856-4094-9368-4D86F352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8147-BF7D-4B75-96A0-E60849D5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LDR Interfacing </a:t>
            </a:r>
            <a:r>
              <a:rPr lang="en-CA" dirty="0"/>
              <a:t>: </a:t>
            </a:r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https://learn.adafruit.com/measuring-light-with-a-beaglebone-black/photoresistors</a:t>
            </a:r>
            <a:endParaRPr lang="en-CA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6"/>
              </a:solidFill>
            </a:endParaRPr>
          </a:p>
          <a:p>
            <a:r>
              <a:rPr lang="en-CA" dirty="0" err="1">
                <a:solidFill>
                  <a:schemeClr val="tx1"/>
                </a:solidFill>
              </a:rPr>
              <a:t>Beaglebone</a:t>
            </a:r>
            <a:r>
              <a:rPr lang="en-CA" dirty="0">
                <a:solidFill>
                  <a:schemeClr val="tx1"/>
                </a:solidFill>
              </a:rPr>
              <a:t> Black : </a:t>
            </a:r>
            <a:r>
              <a:rPr lang="en-CA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https://learn.adafruit.com/setting-up-io-python-library-on-beaglebone-black</a:t>
            </a:r>
            <a:endParaRPr lang="en-CA" dirty="0">
              <a:solidFill>
                <a:schemeClr val="accent6"/>
              </a:solidFill>
            </a:endParaRPr>
          </a:p>
          <a:p>
            <a:endParaRPr lang="en-CA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Photoresistor : </a:t>
            </a:r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https://learn.adafruit.com/measuring-light-with-a-beaglebone-black/photoresistors</a:t>
            </a:r>
            <a:endParaRPr lang="en-CA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0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36F5-1354-43A1-86BF-3B3E412E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76" y="1071322"/>
            <a:ext cx="8761413" cy="1032685"/>
          </a:xfrm>
        </p:spPr>
        <p:txBody>
          <a:bodyPr/>
          <a:lstStyle/>
          <a:p>
            <a:pPr algn="ctr"/>
            <a:r>
              <a:rPr lang="en-CA" b="1" dirty="0"/>
              <a:t>LDR INTERFACING WITH BEAGLEBONE 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E58D-6DA1-4ADC-95A4-320F9712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143499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Here we are using a photoresistor to measure light with a </a:t>
            </a:r>
            <a:r>
              <a:rPr lang="en-US" sz="2400" dirty="0" err="1"/>
              <a:t>Beaglebone</a:t>
            </a:r>
            <a:r>
              <a:rPr lang="en-US" sz="2400" dirty="0"/>
              <a:t> Black.</a:t>
            </a:r>
          </a:p>
          <a:p>
            <a:r>
              <a:rPr lang="en-US" sz="2400" dirty="0"/>
              <a:t>There are many ways in which a </a:t>
            </a:r>
            <a:r>
              <a:rPr lang="en-US" sz="2400" dirty="0" err="1"/>
              <a:t>Beaglebone</a:t>
            </a:r>
            <a:r>
              <a:rPr lang="en-US" sz="2400" dirty="0"/>
              <a:t> black can be programmed.</a:t>
            </a:r>
          </a:p>
          <a:p>
            <a:r>
              <a:rPr lang="en-US" sz="2400" dirty="0"/>
              <a:t>Here we are using python to read analog values with a photoresistor light sensor.</a:t>
            </a:r>
          </a:p>
          <a:p>
            <a:r>
              <a:rPr lang="en-US" sz="2400" dirty="0"/>
              <a:t>Later we access the values using a c file.</a:t>
            </a:r>
          </a:p>
        </p:txBody>
      </p:sp>
    </p:spTree>
    <p:extLst>
      <p:ext uri="{BB962C8B-B14F-4D97-AF65-F5344CB8AC3E}">
        <p14:creationId xmlns:p14="http://schemas.microsoft.com/office/powerpoint/2010/main" val="317610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84D7-4AA8-4ADD-B2F8-CA2289A5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7-68C5-475B-952C-029DDCF02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Extending python with C </a:t>
            </a:r>
            <a:r>
              <a:rPr lang="en-CA" dirty="0"/>
              <a:t>: </a:t>
            </a:r>
            <a:r>
              <a:rPr lang="en-CA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https://docs.python.org/3/extending/extending.html</a:t>
            </a:r>
            <a:endParaRPr lang="en-CA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LDR Circuit </a:t>
            </a:r>
            <a:r>
              <a:rPr lang="en-CA" dirty="0"/>
              <a:t>: </a:t>
            </a:r>
            <a:r>
              <a:rPr lang="en-CA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https://learn.adafruit.com/measuring-light-with-a-beaglebone-black/photoresistors</a:t>
            </a:r>
            <a:endParaRPr lang="en-CA" dirty="0">
              <a:solidFill>
                <a:schemeClr val="accent6"/>
              </a:solidFill>
            </a:endParaRPr>
          </a:p>
          <a:p>
            <a:endParaRPr lang="en-CA" dirty="0">
              <a:solidFill>
                <a:schemeClr val="accent6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Setting up python library : </a:t>
            </a:r>
            <a:r>
              <a:rPr lang="en-CA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https://learn.adafruit.com/setting-up-io-python-library-on-beaglebone-black/adc</a:t>
            </a:r>
            <a:endParaRPr lang="en-CA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7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FE8B0-4BBD-42A6-BE66-8B976212D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THANKYOU</a:t>
            </a:r>
            <a:endParaRPr lang="en-CA" b="1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5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5C4E-B9FD-49B0-AAE9-E6907E99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7EF3-34AB-46FC-8DBF-810D3799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94" y="1030869"/>
            <a:ext cx="3481054" cy="6309681"/>
          </a:xfrm>
        </p:spPr>
        <p:txBody>
          <a:bodyPr anchor="ctr">
            <a:normAutofit/>
          </a:bodyPr>
          <a:lstStyle/>
          <a:p>
            <a:r>
              <a:rPr lang="en-CA" sz="2400" b="1" dirty="0" err="1"/>
              <a:t>Beaglebone</a:t>
            </a:r>
            <a:r>
              <a:rPr lang="en-CA" sz="2400" b="1" dirty="0"/>
              <a:t> black</a:t>
            </a:r>
          </a:p>
          <a:p>
            <a:pPr marL="0" indent="0">
              <a:buNone/>
            </a:pPr>
            <a:r>
              <a:rPr lang="en-CA" sz="2400" b="1" dirty="0"/>
              <a:t> </a:t>
            </a:r>
            <a:r>
              <a:rPr lang="en-US" dirty="0"/>
              <a:t>The </a:t>
            </a:r>
            <a:r>
              <a:rPr lang="en-US" dirty="0" err="1"/>
              <a:t>BeagleBone</a:t>
            </a:r>
            <a:r>
              <a:rPr lang="en-US" dirty="0"/>
              <a:t> Black is unique in that it has a large number of pins that can be accessed through simple pin headers, as well as being a fairly powerful device.</a:t>
            </a:r>
            <a:endParaRPr lang="en" dirty="0"/>
          </a:p>
          <a:p>
            <a:endParaRPr lang="en-CA" sz="2400" b="1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C79010-FDB3-4053-AAC2-3895764CF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2528307"/>
            <a:ext cx="5329272" cy="331480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89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C78A-8D1D-4264-BF5C-6A3936CE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0A35-051B-4C45-A65E-77A89CB4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408305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Some of the functionality that is available: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7 Analog pins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65 Digital Pins at 3.3V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2x I2C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2x SPI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2x CAN Bus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4 Timers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4x UART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8x PWM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A/D Converter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09C202-01A8-4DBB-9A8F-C3CAD21A2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4" y="2346325"/>
            <a:ext cx="5367866" cy="44069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31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B6A9-5128-4CC3-8E49-6F531D4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COMPONENTS REQUIRED</a:t>
            </a:r>
            <a:endParaRPr lang="en-CA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B5FE7-381E-41EB-9BC3-077C92A9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54" y="973668"/>
            <a:ext cx="6397313" cy="5541432"/>
          </a:xfrm>
        </p:spPr>
        <p:txBody>
          <a:bodyPr anchor="ctr">
            <a:normAutofit/>
          </a:bodyPr>
          <a:lstStyle/>
          <a:p>
            <a:r>
              <a:rPr lang="en-CA" sz="2400" b="1" dirty="0"/>
              <a:t>PHOTO RESISTOR</a:t>
            </a:r>
          </a:p>
          <a:p>
            <a:pPr marL="0" indent="0">
              <a:buNone/>
            </a:pPr>
            <a:r>
              <a:rPr lang="en-US" sz="2000" dirty="0"/>
              <a:t>The photoresistor used has a dark resistance in excess of 200 </a:t>
            </a:r>
            <a:r>
              <a:rPr lang="en-US" sz="2000" dirty="0" err="1"/>
              <a:t>kΩ</a:t>
            </a:r>
            <a:r>
              <a:rPr lang="en-US" sz="2000" dirty="0"/>
              <a:t> and under bright light, the resistance falls to 1 or 2 </a:t>
            </a:r>
            <a:r>
              <a:rPr lang="en-US" sz="2000" dirty="0" err="1"/>
              <a:t>kΩ</a:t>
            </a:r>
            <a:r>
              <a:rPr lang="en-US" sz="2000" dirty="0"/>
              <a:t>.</a:t>
            </a:r>
            <a:endParaRPr lang="en" sz="2000" dirty="0"/>
          </a:p>
          <a:p>
            <a:pPr marL="0" indent="0">
              <a:buNone/>
            </a:pPr>
            <a:r>
              <a:rPr lang="en-CA" sz="2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F7512-5824-4BFE-9A0F-DCC63AE04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7" y="2476499"/>
            <a:ext cx="4075309" cy="363855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66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31C2-E828-4E80-B02D-64FD16BC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ED8E-B1F4-4343-A895-80F31A5F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CA" sz="2400" b="1" dirty="0"/>
              <a:t>Resistor 10 k</a:t>
            </a:r>
            <a:r>
              <a:rPr lang="el-GR" sz="2400" b="1" dirty="0"/>
              <a:t>Ω</a:t>
            </a:r>
            <a:r>
              <a:rPr lang="en-CA" sz="2400" dirty="0"/>
              <a:t> (Brown, Black, Orange, Gold)</a:t>
            </a:r>
            <a:endParaRPr lang="en-CA" sz="2400" b="1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0D991-2E6F-48F1-B65C-26E4B8BE8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r="4" b="2348"/>
          <a:stretch/>
        </p:blipFill>
        <p:spPr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09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93C6-1B86-42F2-BF01-18F124C6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COMPONENTS REQUIRED</a:t>
            </a:r>
            <a:endParaRPr lang="en-CA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5D89-069D-4E1B-AF2A-DE33138F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CA" sz="2400" b="1" dirty="0"/>
              <a:t>Half sized bread board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7B0A531-DC53-48F8-BE7A-F2069D7E6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2775951"/>
            <a:ext cx="5636370" cy="359627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1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F489-DDF3-4604-B0C7-8C0088D8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CA" b="1" dirty="0">
                <a:solidFill>
                  <a:srgbClr val="EBEBEB"/>
                </a:solidFill>
              </a:rPr>
              <a:t>COMPONENTS REQUIRED</a:t>
            </a:r>
            <a:endParaRPr lang="en-CA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8297-81EE-4026-9624-6F1546E7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CA" sz="2400" b="1" dirty="0"/>
              <a:t>Male to male jumper wires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0E871-BDA6-497C-98F1-4E0C48553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1" y="2371725"/>
            <a:ext cx="6238874" cy="442715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5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1166</Words>
  <Application>Microsoft Office PowerPoint</Application>
  <PresentationFormat>Widescreen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Century Gothic</vt:lpstr>
      <vt:lpstr>Wingdings 3</vt:lpstr>
      <vt:lpstr>Ion Boardroom</vt:lpstr>
      <vt:lpstr>AUTOMATIC WATERING SYSTEM FOR PLANTS</vt:lpstr>
      <vt:lpstr>INTERFACING OF LIGHT SENSOR WITH BEAGLEBONE BLACK</vt:lpstr>
      <vt:lpstr>LDR INTERFACING WITH BEAGLEBONE BLACK</vt:lpstr>
      <vt:lpstr>COMPONENTS REQUIRED</vt:lpstr>
      <vt:lpstr>COMPONENTS REQUIRED</vt:lpstr>
      <vt:lpstr>COMPONENTS REQUIRED</vt:lpstr>
      <vt:lpstr>COMPONENTS REQUIRED</vt:lpstr>
      <vt:lpstr>COMPONENTS REQUIRED</vt:lpstr>
      <vt:lpstr>COMPONENTS REQUIRED</vt:lpstr>
      <vt:lpstr>WIRING</vt:lpstr>
      <vt:lpstr>  WIRING</vt:lpstr>
      <vt:lpstr>WIRING</vt:lpstr>
      <vt:lpstr>LDR CIRCUIT </vt:lpstr>
      <vt:lpstr>LDR CIRCUIT </vt:lpstr>
      <vt:lpstr>LDR CIRCUIT </vt:lpstr>
      <vt:lpstr>CONNECTING BEAGLEBONE BLACK VIA PUTTY SOFTWARE</vt:lpstr>
      <vt:lpstr>CONNECTING BEAGLEBONE BLACK VIA PUTTY SOFTWARE</vt:lpstr>
      <vt:lpstr>CREATING THE CODE MODULE</vt:lpstr>
      <vt:lpstr>CODE EXPLANATION</vt:lpstr>
      <vt:lpstr>CODE EXPLANATION</vt:lpstr>
      <vt:lpstr>OUTPUT</vt:lpstr>
      <vt:lpstr>CREATING THE C FILE</vt:lpstr>
      <vt:lpstr>OUTPUT OF THE C FILE</vt:lpstr>
      <vt:lpstr>ADDITION OF FEW MORE STEPS TO THE SOIL MOISTURE SENSOR CODE</vt:lpstr>
      <vt:lpstr>ADDITION OF FEW MORE STEPS TO THE SOIL MOISTURE SENSOR CODE</vt:lpstr>
      <vt:lpstr>FINAL RESULT</vt:lpstr>
      <vt:lpstr>OUTPUT </vt:lpstr>
      <vt:lpstr>OUTPUT </vt:lpstr>
      <vt:lpstr>REFERENCES</vt:lpstr>
      <vt:lpstr>REFERENCES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WATERING SYSTEM FOR PLANTS</dc:title>
  <dc:creator>Sreelakshmi Krishnankutty</dc:creator>
  <cp:lastModifiedBy>Sreelakshmi Krishnankutty</cp:lastModifiedBy>
  <cp:revision>5</cp:revision>
  <dcterms:created xsi:type="dcterms:W3CDTF">2021-03-07T20:40:29Z</dcterms:created>
  <dcterms:modified xsi:type="dcterms:W3CDTF">2021-03-08T04:07:45Z</dcterms:modified>
</cp:coreProperties>
</file>